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5C45"/>
    <a:srgbClr val="988D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50" d="100"/>
          <a:sy n="50" d="100"/>
        </p:scale>
        <p:origin x="62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1477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9668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5206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2595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8941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1387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2696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3340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419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4629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4940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6389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738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6734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2866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0444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4558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85741B4-AF55-4B36-BEE8-BE3085D32BA1}" type="datetimeFigureOut">
              <a:rPr lang="es-CO" smtClean="0"/>
              <a:t>19/11/2017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6768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8261F8B-0B33-4BB4-9615-CBC5A45FC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16" t="11354" r="18459" b="4474"/>
          <a:stretch/>
        </p:blipFill>
        <p:spPr>
          <a:xfrm>
            <a:off x="0" y="0"/>
            <a:ext cx="5800682" cy="36078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E78357F-9882-410F-8836-7AB6F75141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49" t="12634" r="18901" b="4496"/>
          <a:stretch/>
        </p:blipFill>
        <p:spPr>
          <a:xfrm>
            <a:off x="6096000" y="105580"/>
            <a:ext cx="5695950" cy="3552021"/>
          </a:xfrm>
          <a:prstGeom prst="rect">
            <a:avLst/>
          </a:prstGeom>
        </p:spPr>
      </p:pic>
      <p:pic>
        <p:nvPicPr>
          <p:cNvPr id="9" name="Imagen 8" descr="Imagen que contiene exterior, sentado&#10;&#10;Descripción generada con confianza alta">
            <a:extLst>
              <a:ext uri="{FF2B5EF4-FFF2-40B4-BE49-F238E27FC236}">
                <a16:creationId xmlns:a16="http://schemas.microsoft.com/office/drawing/2014/main" id="{F4E90B92-BE8C-4EC4-B677-26E67A89EC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95" y="1048047"/>
            <a:ext cx="9523809" cy="4761905"/>
          </a:xfrm>
          <a:prstGeom prst="roundRect">
            <a:avLst>
              <a:gd name="adj" fmla="val 11111"/>
            </a:avLst>
          </a:prstGeom>
          <a:ln w="190500" cap="rnd">
            <a:solidFill>
              <a:schemeClr val="bg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chemeClr val="bg1"/>
            </a:extrusionClr>
          </a:sp3d>
        </p:spPr>
      </p:pic>
      <p:pic>
        <p:nvPicPr>
          <p:cNvPr id="13" name="Imagen 12" descr="Imagen que contiene exterior, suelo&#10;&#10;Descripción generada con confianza muy alta">
            <a:extLst>
              <a:ext uri="{FF2B5EF4-FFF2-40B4-BE49-F238E27FC236}">
                <a16:creationId xmlns:a16="http://schemas.microsoft.com/office/drawing/2014/main" id="{B7335E49-E916-438E-8D7B-ECC188C36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1936"/>
            <a:ext cx="12192000" cy="6334125"/>
          </a:xfrm>
          <a:prstGeom prst="roundRect">
            <a:avLst>
              <a:gd name="adj" fmla="val 11111"/>
            </a:avLst>
          </a:prstGeom>
          <a:ln w="190500" cap="rnd">
            <a:solidFill>
              <a:srgbClr val="7C5C45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932568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n para plato base">
            <a:extLst>
              <a:ext uri="{FF2B5EF4-FFF2-40B4-BE49-F238E27FC236}">
                <a16:creationId xmlns:a16="http://schemas.microsoft.com/office/drawing/2014/main" id="{2326822F-EB05-4A01-B88F-463F39D71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t="6401" r="6133" b="6000"/>
          <a:stretch/>
        </p:blipFill>
        <p:spPr bwMode="auto">
          <a:xfrm>
            <a:off x="7278052" y="1983105"/>
            <a:ext cx="2526030" cy="25031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sopa vista superior">
            <a:extLst>
              <a:ext uri="{FF2B5EF4-FFF2-40B4-BE49-F238E27FC236}">
                <a16:creationId xmlns:a16="http://schemas.microsoft.com/office/drawing/2014/main" id="{2B956E64-F0FC-4615-8BBD-795DAD4AE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1" t="11751" r="25152" b="14000"/>
          <a:stretch/>
        </p:blipFill>
        <p:spPr bwMode="auto">
          <a:xfrm>
            <a:off x="2880360" y="2377440"/>
            <a:ext cx="816264" cy="8001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blanco, sentado, vajilla, servicio de mesa&#10;&#10;Descripción generada con confianza alta">
            <a:extLst>
              <a:ext uri="{FF2B5EF4-FFF2-40B4-BE49-F238E27FC236}">
                <a16:creationId xmlns:a16="http://schemas.microsoft.com/office/drawing/2014/main" id="{DEBBCD3E-E5B2-419B-A746-F0D603C45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35" y="2609735"/>
            <a:ext cx="1638529" cy="163852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E2D8494-781B-40AF-9569-846FB8D05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36" y="2890763"/>
            <a:ext cx="547764" cy="5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1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3FFDE74-FA74-4F7A-A33C-39DF9AF21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50" t="10833" r="18438" b="4500"/>
          <a:stretch/>
        </p:blipFill>
        <p:spPr>
          <a:xfrm>
            <a:off x="640081" y="742950"/>
            <a:ext cx="5814975" cy="362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85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235700D-4FA6-4860-A2D7-2A2F91C5C2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56" t="10833" r="18438" b="4500"/>
          <a:stretch/>
        </p:blipFill>
        <p:spPr>
          <a:xfrm>
            <a:off x="1074421" y="582930"/>
            <a:ext cx="5822137" cy="362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0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DC6F8CF-1954-4CA2-BEFA-BF128208B7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51" t="10833" r="18344" b="4500"/>
          <a:stretch/>
        </p:blipFill>
        <p:spPr>
          <a:xfrm>
            <a:off x="640081" y="742950"/>
            <a:ext cx="5822061" cy="362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0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C83010D-1F55-4A84-8D23-5B7EC12C4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56" t="10833" r="18438" b="4500"/>
          <a:stretch/>
        </p:blipFill>
        <p:spPr>
          <a:xfrm>
            <a:off x="598170" y="733240"/>
            <a:ext cx="5822137" cy="362904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8696577-2FE9-4D71-8A4E-EC54EAAC40EB}"/>
              </a:ext>
            </a:extLst>
          </p:cNvPr>
          <p:cNvSpPr/>
          <p:nvPr/>
        </p:nvSpPr>
        <p:spPr>
          <a:xfrm>
            <a:off x="3394710" y="3435711"/>
            <a:ext cx="518922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Copa Vino Blanco</a:t>
            </a:r>
            <a:endParaRPr lang="es-ES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FE0CF31-B5F1-44C5-9352-7962493DE3A0}"/>
              </a:ext>
            </a:extLst>
          </p:cNvPr>
          <p:cNvSpPr txBox="1"/>
          <p:nvPr/>
        </p:nvSpPr>
        <p:spPr>
          <a:xfrm>
            <a:off x="3616795" y="4205152"/>
            <a:ext cx="50818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/>
              <a:t>Esta copa  es  mas angosta que la de vino</a:t>
            </a:r>
            <a:br>
              <a:rPr lang="es-CO" sz="1600" dirty="0"/>
            </a:br>
            <a:r>
              <a:rPr lang="es-CO" sz="1600" dirty="0"/>
              <a:t>tinto.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/>
              <a:t>Esta copa usualmente se usa cuando el menú</a:t>
            </a:r>
            <a:br>
              <a:rPr lang="es-CO" sz="1600" dirty="0"/>
            </a:br>
            <a:r>
              <a:rPr lang="es-CO" sz="1600" dirty="0"/>
              <a:t>incluye pescado.</a:t>
            </a:r>
          </a:p>
        </p:txBody>
      </p:sp>
      <p:pic>
        <p:nvPicPr>
          <p:cNvPr id="8" name="Imagen 7" descr="Imagen que contiene artículos de aseo personal, cosmética&#10;&#10;Descripción generada con confianza alta">
            <a:extLst>
              <a:ext uri="{FF2B5EF4-FFF2-40B4-BE49-F238E27FC236}">
                <a16:creationId xmlns:a16="http://schemas.microsoft.com/office/drawing/2014/main" id="{1EAAE436-03B5-4FBD-9169-928A054547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07" y="1357692"/>
            <a:ext cx="403403" cy="3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10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servicio de mesa, sentado, plato, blanco&#10;&#10;Descripción generada con confianza alta">
            <a:extLst>
              <a:ext uri="{FF2B5EF4-FFF2-40B4-BE49-F238E27FC236}">
                <a16:creationId xmlns:a16="http://schemas.microsoft.com/office/drawing/2014/main" id="{04F75B81-A151-486E-96D2-845D9949DD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39" b="31747"/>
          <a:stretch/>
        </p:blipFill>
        <p:spPr>
          <a:xfrm rot="16200000">
            <a:off x="6241776" y="2366176"/>
            <a:ext cx="1272651" cy="306895"/>
          </a:xfrm>
          <a:prstGeom prst="rect">
            <a:avLst/>
          </a:prstGeom>
        </p:spPr>
      </p:pic>
      <p:pic>
        <p:nvPicPr>
          <p:cNvPr id="9" name="Imagen 8" descr="Imagen que contiene servicio de mesa, sentado, plato, blanco&#10;&#10;Descripción generada con confianza alta">
            <a:extLst>
              <a:ext uri="{FF2B5EF4-FFF2-40B4-BE49-F238E27FC236}">
                <a16:creationId xmlns:a16="http://schemas.microsoft.com/office/drawing/2014/main" id="{752ECD09-5840-4059-BA84-BD8A1D5C26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09" b="55454"/>
          <a:stretch/>
        </p:blipFill>
        <p:spPr>
          <a:xfrm>
            <a:off x="4508696" y="3566891"/>
            <a:ext cx="924541" cy="13624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243B9B3-033A-4BC7-8BDF-50564ABCD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9" t="38146" r="43577" b="32489"/>
          <a:stretch/>
        </p:blipFill>
        <p:spPr>
          <a:xfrm>
            <a:off x="8128450" y="2819400"/>
            <a:ext cx="132856" cy="7239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1CF2E77-E31F-4B97-915B-4AC229369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5" t="37899" r="65620" b="32508"/>
          <a:stretch/>
        </p:blipFill>
        <p:spPr>
          <a:xfrm flipH="1">
            <a:off x="7264397" y="2708274"/>
            <a:ext cx="121930" cy="9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34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87EED-2BD7-4E83-99ED-10B07A84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5AA614-9D98-440E-BE7C-D6B64C5B6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026" name="Picture 2" descr="Resultado de imagen para servilletas">
            <a:extLst>
              <a:ext uri="{FF2B5EF4-FFF2-40B4-BE49-F238E27FC236}">
                <a16:creationId xmlns:a16="http://schemas.microsoft.com/office/drawing/2014/main" id="{161712E8-85DC-4DC1-BD71-9A7061927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7" t="19277" r="27740" b="1760"/>
          <a:stretch/>
        </p:blipFill>
        <p:spPr bwMode="auto">
          <a:xfrm>
            <a:off x="3467100" y="1024219"/>
            <a:ext cx="1251682" cy="168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12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1302</TotalTime>
  <Words>12</Words>
  <Application>Microsoft Office PowerPoint</Application>
  <PresentationFormat>Panorámica</PresentationFormat>
  <Paragraphs>3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Eduardo Santos Vergara Martinez</dc:creator>
  <cp:lastModifiedBy>Eduardo Santos Vergara Martinez</cp:lastModifiedBy>
  <cp:revision>26</cp:revision>
  <dcterms:created xsi:type="dcterms:W3CDTF">2017-11-19T02:18:29Z</dcterms:created>
  <dcterms:modified xsi:type="dcterms:W3CDTF">2017-11-20T05:35:00Z</dcterms:modified>
</cp:coreProperties>
</file>